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56ed588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56ed588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6ed58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56ed58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1b6d63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51b6d63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51b6d61b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51b6d61b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4492b19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4492b19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4492b19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4492b19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6421283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6421283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1b6d63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1b6d63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1b6d61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1b6d61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51b6d63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51b6d63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51b6d61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51b6d61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51b6d61b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51b6d61b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9600"/>
            <a:ext cx="88113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Improving Fairness Evaluation Sets</a:t>
            </a:r>
            <a:endParaRPr sz="40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33"/>
            <a:ext cx="8123100" cy="10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 Fleisig, Rohan Jinturkar, Hien Pham, Daniel Wey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3"/>
              <a:t>COS 534, Spring 2021</a:t>
            </a:r>
            <a:endParaRPr sz="2183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SzPts val="1550"/>
              <a:buChar char="●"/>
            </a:pPr>
            <a:r>
              <a:rPr b="1" lang="en" sz="1550"/>
              <a:t>Strengths</a:t>
            </a:r>
            <a:r>
              <a:rPr b="1" lang="en" sz="1550"/>
              <a:t> of template-based evaluation sets</a:t>
            </a:r>
            <a:endParaRPr b="1"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Ensure that sentences differ only by one word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Sentences from natural </a:t>
            </a:r>
            <a:r>
              <a:rPr lang="en" sz="1550"/>
              <a:t>distributions may break when one word is swapped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Sentences from natural distributions may be too complicated (too many sentiments and subjects)</a:t>
            </a:r>
            <a:endParaRPr sz="15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Criticisms in consideration (wrt sentiment analysis)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lang="en" sz="1450"/>
              <a:t>Eleven single-sentence, unnatural templates aren’t enough (EEC)</a:t>
            </a:r>
            <a:endParaRPr sz="1450"/>
          </a:p>
          <a:p>
            <a:pPr indent="-315912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375"/>
              <a:buChar char="●"/>
            </a:pPr>
            <a:r>
              <a:rPr lang="en" sz="1450"/>
              <a:t>Evaluation data should account for various levels of biases:</a:t>
            </a:r>
            <a:endParaRPr sz="1450"/>
          </a:p>
          <a:p>
            <a:pPr indent="-315912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75"/>
              <a:buChar char="-"/>
            </a:pPr>
            <a:r>
              <a:rPr lang="en" sz="1450"/>
              <a:t>Lowest level - Personal (i.e. This girl helped her mom)</a:t>
            </a:r>
            <a:endParaRPr sz="1450"/>
          </a:p>
          <a:p>
            <a:pPr indent="-31591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75"/>
              <a:buChar char="-"/>
            </a:pPr>
            <a:r>
              <a:rPr lang="en" sz="1450"/>
              <a:t>Intermediate level - Characteristic assessments (i.e. This girl is helpful)</a:t>
            </a:r>
            <a:endParaRPr sz="1450"/>
          </a:p>
          <a:p>
            <a:pPr indent="-31591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75"/>
              <a:buChar char="-"/>
            </a:pPr>
            <a:r>
              <a:rPr lang="en" sz="1450"/>
              <a:t>Highest level - Social categories (i.e. Girls are helpful)</a:t>
            </a:r>
            <a:endParaRPr sz="1450"/>
          </a:p>
          <a:p>
            <a:pPr indent="-31591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75"/>
              <a:buChar char="-"/>
            </a:pPr>
            <a:r>
              <a:rPr lang="en" sz="1450"/>
              <a:t>Generic (e.g., Germans are …) vs. subset (e.g., these Germans are …) vs. subtype (e.g., female Germans are …) vs. individual (e.g., This German is…) references</a:t>
            </a:r>
            <a:endParaRPr sz="1450"/>
          </a:p>
          <a:p>
            <a:pPr indent="-315912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1375"/>
              <a:buChar char="●"/>
            </a:pPr>
            <a:r>
              <a:rPr lang="en" sz="1450"/>
              <a:t>Blodgett et al.: we need to clarify various aspects in studying </a:t>
            </a:r>
            <a:r>
              <a:rPr lang="en" sz="1450"/>
              <a:t>b</a:t>
            </a:r>
            <a:r>
              <a:rPr lang="en" sz="1450"/>
              <a:t>ias, among them bias against the subject of a sentence vs. bias against the writer</a:t>
            </a:r>
            <a:endParaRPr sz="14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sources/mitigation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017725"/>
            <a:ext cx="8520600" cy="3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Consulting non-CS literature and using a sociological/linguistic perspective to generate evaluation data is very open-ended.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Embarked on broad lit review for project proposal, will continue doing so as we experiment.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generate longer sentences to test for bias, might we introduce confounding and mediating variables?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control for sentence length and run experiments accordingly.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models may be hard to implement due to undocumented/buggy code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use well-known models (VADER TextBlob, and Stanford CoreNLP) → less likely to have these issues.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different tests for evaluating gender bias. Which one to choose?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Use gender-swapping to test performance differences (used in related work).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valuating ML systems for fairness is like trying to study botany without being able to look at a tree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Ideal evaluation sets						Existing evaluation sets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NLP, prominent bias evaluation sets consist of limited, artificial sentence templates that attempt to cover vast areas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125" y="2305047"/>
            <a:ext cx="2662400" cy="17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900" y="2305050"/>
            <a:ext cx="2369100" cy="1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The Varieties of Bias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SCSC framework </a:t>
            </a:r>
            <a:r>
              <a:rPr lang="en"/>
              <a:t>: </a:t>
            </a:r>
            <a:r>
              <a:rPr lang="en"/>
              <a:t>examines how language perpetuates stereotypes </a:t>
            </a:r>
            <a:r>
              <a:rPr lang="en"/>
              <a:t>(Beukeboom and Burgers, 2019)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</a:t>
            </a:r>
            <a:r>
              <a:rPr lang="en" sz="1800"/>
              <a:t>abeling biases (e.g., calling refugees "illegal aliens")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Descriptive biases (e.g. describing men with adjectives denoting competence more often than women)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Char char="●"/>
            </a:pPr>
            <a:r>
              <a:rPr lang="en"/>
              <a:t>Crawford (2017): Representational bias and allocation bias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Equity Evaluation Corpus (EEC)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45" y="1095650"/>
            <a:ext cx="7803103" cy="37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b="1" lang="en" sz="1750"/>
              <a:t>These evaluation sets are too simplistic to provide a reasonable measure of a model's fairness</a:t>
            </a:r>
            <a:endParaRPr b="1" sz="1750"/>
          </a:p>
          <a:p>
            <a:pPr indent="-339725" lvl="1" marL="914400" rtl="0" algn="l">
              <a:spcBef>
                <a:spcPts val="100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Bender (2019): broad claims about the range and inclusivity of datasets used for NLP result in unrealistic claims about models' abilities</a:t>
            </a:r>
            <a:endParaRPr sz="1750"/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Blodgett et al. (2019): lack of normative reasoning outside of CS results in claims about the fairness of systems that overlook many potential avenues for discrimination</a:t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50"/>
              <a:t>C</a:t>
            </a:r>
            <a:r>
              <a:rPr b="1" lang="en" sz="1750"/>
              <a:t>reating evaluation sets that provide a better measure of bias based on protected attributes is key for progress in fairness in NLP.</a:t>
            </a:r>
            <a:endParaRPr sz="1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hypothesis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evaluation sets like the EEC don’t cover wide range of possible biases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possible to create a more thorough and realistic evaluation set </a:t>
            </a:r>
            <a:r>
              <a:rPr lang="en"/>
              <a:t>informed by cognitive science + linguistic research to test NLP systems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Such an evaluation set would expose further biases in systems that already perform well on existing evaluation sets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4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Research</a:t>
            </a:r>
            <a:r>
              <a:rPr lang="en"/>
              <a:t> why existing template-based bias evaluation sets (i.e. EEC) fail to capture the spectrum of possible biases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Determine</a:t>
            </a:r>
            <a:r>
              <a:rPr lang="en"/>
              <a:t> what biases are still exhibited by models even when template-based evaluation sets report reduced bias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AutoNum type="arabicPeriod"/>
            </a:pPr>
            <a:r>
              <a:rPr b="1" lang="en"/>
              <a:t>Develop</a:t>
            </a:r>
            <a:r>
              <a:rPr lang="en"/>
              <a:t> recommendations for how expanded evaluation sets that cover a wider range of biases can better capture a model's ability to generate fair output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Focus: G</a:t>
            </a:r>
            <a:r>
              <a:rPr lang="en" sz="1765"/>
              <a:t>ender and racial biases in s</a:t>
            </a:r>
            <a:r>
              <a:rPr lang="en" sz="1765"/>
              <a:t>entiment analysis</a:t>
            </a:r>
            <a:endParaRPr sz="1765"/>
          </a:p>
          <a:p>
            <a:pPr indent="-340677" lvl="0" marL="457200" rtl="0" algn="l">
              <a:spcBef>
                <a:spcPts val="10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Verify existing work: Run EEC on “debiased” models</a:t>
            </a:r>
            <a:endParaRPr sz="1765"/>
          </a:p>
          <a:p>
            <a:pPr indent="-340677" lvl="0" marL="457200" rtl="0" algn="l">
              <a:spcBef>
                <a:spcPts val="10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Create</a:t>
            </a:r>
            <a:r>
              <a:rPr lang="en" sz="1765"/>
              <a:t> new examples of sentences to test a wider variety of biases, based on prior research in NLP, linguistics, cognitive science, and communications</a:t>
            </a:r>
            <a:endParaRPr sz="1765"/>
          </a:p>
          <a:p>
            <a:pPr indent="-340677" lvl="1" marL="914400" rtl="0" algn="l">
              <a:spcBef>
                <a:spcPts val="1000"/>
              </a:spcBef>
              <a:spcAft>
                <a:spcPts val="0"/>
              </a:spcAft>
              <a:buSzPts val="1765"/>
              <a:buChar char="-"/>
            </a:pPr>
            <a:r>
              <a:rPr lang="en" sz="1765"/>
              <a:t>Investigate how these sentences could be generated at the same scale as simpler templates</a:t>
            </a:r>
            <a:endParaRPr sz="1395"/>
          </a:p>
          <a:p>
            <a:pPr indent="-340677" lvl="0" marL="457200" rtl="0" algn="l">
              <a:spcBef>
                <a:spcPts val="10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Determine whether models that perform well on the EEC still exhibit biases when evaluated with new sentences</a:t>
            </a:r>
            <a:endParaRPr sz="1765"/>
          </a:p>
          <a:p>
            <a:pPr indent="-340677" lvl="0" marL="457200" rtl="0" algn="l">
              <a:spcBef>
                <a:spcPts val="1000"/>
              </a:spcBef>
              <a:spcAft>
                <a:spcPts val="1000"/>
              </a:spcAft>
              <a:buSzPts val="1765"/>
              <a:buChar char="●"/>
            </a:pPr>
            <a:r>
              <a:rPr lang="en" sz="1765"/>
              <a:t>Analyze results to provide recommendations on creating better evaluation sets</a:t>
            </a:r>
            <a:endParaRPr sz="176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387175"/>
            <a:ext cx="8520600" cy="3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 objective: </a:t>
            </a:r>
            <a:r>
              <a:rPr lang="en"/>
              <a:t>Propose an approach to build more comprehensive NLP evaluation sets that better capture the many facets of bias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Questions?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